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2" r:id="rId2"/>
    <p:sldId id="256" r:id="rId3"/>
    <p:sldId id="257" r:id="rId4"/>
    <p:sldId id="261" r:id="rId5"/>
    <p:sldId id="260" r:id="rId6"/>
    <p:sldId id="264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0E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2" d="100"/>
          <a:sy n="62" d="100"/>
        </p:scale>
        <p:origin x="-13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EA883-F3B8-4744-A4F5-0079447DB211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47F69-A082-421C-AD83-FEFB52484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36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47F69-A082-421C-AD83-FEFB52484A1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89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package" Target="../embeddings/Microsoft_PowerPoint_Presentation1.ppt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package" Target="../embeddings/Microsoft_PowerPoint_Presentation2.ppt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package" Target="../embeddings/Microsoft_PowerPoint_Presentation3.ppt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user\Pictures\Юность, опаленная войной\Безымянн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2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5"/>
    </mc:Choice>
    <mc:Fallback>
      <p:transition spd="slow" advTm="5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883160"/>
              </p:ext>
            </p:extLst>
          </p:nvPr>
        </p:nvGraphicFramePr>
        <p:xfrm>
          <a:off x="0" y="-1"/>
          <a:ext cx="9144000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Презентация" r:id="rId4" imgW="4570530" imgH="3427333" progId="PowerPoint.Show.12">
                  <p:embed/>
                </p:oleObj>
              </mc:Choice>
              <mc:Fallback>
                <p:oleObj name="Презентация" r:id="rId4" imgW="4570530" imgH="3427333" progId="PowerPoint.Show.12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"/>
                        <a:ext cx="9144000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2606824"/>
            <a:ext cx="2808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Город, </a:t>
            </a:r>
            <a:r>
              <a:rPr lang="ru-RU" sz="24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1940—1957 годах назывался </a:t>
            </a:r>
            <a:r>
              <a:rPr lang="ru-RU" sz="2400" b="1" dirty="0" err="1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Мо́лотов</a:t>
            </a:r>
            <a:r>
              <a:rPr lang="ru-RU" sz="2400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Школа № 27 называлась школа комбината «К» (Нынче Пермский пороховой завод)</a:t>
            </a:r>
            <a:endParaRPr lang="ru-RU" sz="2400" b="1" dirty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877272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военные годы в здании школы </a:t>
            </a:r>
            <a:r>
              <a:rPr lang="ru-RU" sz="2400" b="1" dirty="0" err="1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распологался</a:t>
            </a:r>
            <a:r>
              <a:rPr lang="ru-RU" sz="24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госпиталь. Школе пришлось вернуться в старое здание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20" y="1916833"/>
            <a:ext cx="579072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7012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56"/>
    </mc:Choice>
    <mc:Fallback>
      <p:transition spd="slow" advTm="14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" y="6464"/>
            <a:ext cx="91337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3808" y="1196752"/>
            <a:ext cx="630019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военные годы директором в школе был Молчанов Николай Петрович.  Так же он преподавал русский язык и литературу. Прививал подлинную любовь к своему предмету. Впоследствии ему было присвоено звание заслуженного учителя РСФСР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" b="1" dirty="0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6" y="1196752"/>
            <a:ext cx="2318476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62303"/>
            <a:ext cx="3877176" cy="273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5470" y="5320357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Колчанов Н.П., справа старшая пионерская вожатая Куликова Роза </a:t>
            </a:r>
            <a:r>
              <a:rPr lang="ru-RU" sz="2400" b="1" dirty="0" err="1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Фроловна</a:t>
            </a:r>
            <a:r>
              <a:rPr lang="ru-RU" sz="24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19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26"/>
    </mc:Choice>
    <mc:Fallback>
      <p:transition spd="slow" advTm="1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96861"/>
              </p:ext>
            </p:extLst>
          </p:nvPr>
        </p:nvGraphicFramePr>
        <p:xfrm>
          <a:off x="0" y="-1"/>
          <a:ext cx="9144000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Презентация" r:id="rId4" imgW="4570530" imgH="3427333" progId="PowerPoint.Show.12">
                  <p:embed/>
                </p:oleObj>
              </mc:Choice>
              <mc:Fallback>
                <p:oleObj name="Презентация" r:id="rId4" imgW="4570530" imgH="3427333" progId="PowerPoint.Show.12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"/>
                        <a:ext cx="9144000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57889"/>
            <a:ext cx="5530555" cy="436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49166" y="1253897"/>
            <a:ext cx="44888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коллектив. </a:t>
            </a:r>
            <a:endParaRPr lang="ru-RU" sz="2600" b="1" dirty="0" smtClean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</a:t>
            </a:r>
            <a:r>
              <a:rPr lang="ru-RU" sz="26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7" y="2564904"/>
            <a:ext cx="32403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</a:t>
            </a:r>
            <a:r>
              <a:rPr lang="ru-RU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школы; </a:t>
            </a:r>
          </a:p>
          <a:p>
            <a:r>
              <a:rPr lang="ru-RU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Викторова </a:t>
            </a:r>
            <a:r>
              <a:rPr lang="ru-RU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Н.М., </a:t>
            </a:r>
            <a:endParaRPr lang="ru-RU" b="1" dirty="0" smtClean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Комар </a:t>
            </a:r>
            <a:r>
              <a:rPr lang="ru-RU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Н.В., </a:t>
            </a:r>
            <a:endParaRPr lang="ru-RU" b="1" dirty="0" smtClean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Полынцева Н.А</a:t>
            </a:r>
            <a:r>
              <a:rPr lang="ru-RU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b="1" dirty="0" smtClean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</a:t>
            </a:r>
            <a:r>
              <a:rPr lang="ru-RU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А.М., </a:t>
            </a:r>
            <a:endParaRPr lang="ru-RU" b="1" dirty="0" smtClean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Байдина</a:t>
            </a:r>
            <a:r>
              <a:rPr lang="ru-RU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М.И., </a:t>
            </a:r>
            <a:endParaRPr lang="ru-RU" b="1" dirty="0" smtClean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Черемных </a:t>
            </a:r>
            <a:r>
              <a:rPr lang="ru-RU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З.И., </a:t>
            </a:r>
            <a:r>
              <a:rPr lang="ru-RU" b="1" dirty="0" err="1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Бурдина</a:t>
            </a:r>
            <a:r>
              <a:rPr lang="ru-RU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Е.И., Окулова И.С., Нечаев П., Шилова А.Д., </a:t>
            </a:r>
            <a:r>
              <a:rPr lang="ru-RU" b="1" dirty="0" err="1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ТуранецЛ.И</a:t>
            </a:r>
            <a:r>
              <a:rPr lang="ru-RU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b="1" dirty="0" err="1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Брикнер</a:t>
            </a:r>
            <a:r>
              <a:rPr lang="ru-RU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М.А.(завуч школы), Молчанов Н.П.(директор школы), Дубровин М.М., </a:t>
            </a:r>
            <a:r>
              <a:rPr lang="ru-RU" b="1" dirty="0" err="1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Лядов</a:t>
            </a:r>
            <a:r>
              <a:rPr lang="ru-RU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К.Н., </a:t>
            </a:r>
            <a:r>
              <a:rPr lang="ru-RU" b="1" dirty="0" err="1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Дердюк</a:t>
            </a:r>
            <a:r>
              <a:rPr lang="ru-RU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М.Ф</a:t>
            </a:r>
            <a:r>
              <a:rPr lang="ru-RU" b="1" dirty="0">
                <a:solidFill>
                  <a:srgbClr val="8C0E29"/>
                </a:solidFill>
              </a:rPr>
              <a:t>.</a:t>
            </a:r>
            <a:endParaRPr lang="ru-RU" dirty="0">
              <a:solidFill>
                <a:srgbClr val="8C0E29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050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07"/>
    </mc:Choice>
    <mc:Fallback>
      <p:transition spd="slow" advTm="18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349509"/>
              </p:ext>
            </p:extLst>
          </p:nvPr>
        </p:nvGraphicFramePr>
        <p:xfrm>
          <a:off x="-3800" y="-1"/>
          <a:ext cx="9144000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Презентация" r:id="rId4" imgW="4570530" imgH="3427333" progId="PowerPoint.Show.12">
                  <p:embed/>
                </p:oleObj>
              </mc:Choice>
              <mc:Fallback>
                <p:oleObj name="Презентация" r:id="rId4" imgW="4570530" imgH="3427333" progId="PowerPoint.Show.12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00" y="-1"/>
                        <a:ext cx="9144000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12" y="2244935"/>
            <a:ext cx="5239530" cy="396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516776"/>
            <a:ext cx="31683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Соболевых.  Соболев Иван Иванович учитель иностранного языка и биологии. Соболева Надежда Георгиевна учитель начальных классов.</a:t>
            </a:r>
            <a:endParaRPr lang="ru-RU" sz="2600" dirty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60201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2"/>
    </mc:Choice>
    <mc:Fallback>
      <p:transition spd="slow" advTm="1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" y="6464"/>
            <a:ext cx="91337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72257"/>
            <a:ext cx="2603632" cy="316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1112" y="4607252"/>
            <a:ext cx="37260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Унжаков</a:t>
            </a:r>
            <a:r>
              <a:rPr lang="ru-RU" sz="24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Васильевич. Фронтовик. </a:t>
            </a:r>
            <a:r>
              <a:rPr lang="ru-RU" sz="2400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Военрук, учитель </a:t>
            </a:r>
          </a:p>
          <a:p>
            <a:r>
              <a:rPr lang="ru-RU" sz="2400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черчения</a:t>
            </a:r>
            <a:r>
              <a:rPr lang="ru-RU" sz="24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рисования и </a:t>
            </a:r>
            <a:endParaRPr lang="ru-RU" sz="2400" b="1" dirty="0" smtClean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физкультуры</a:t>
            </a:r>
            <a:r>
              <a:rPr lang="ru-RU" sz="24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52" y="1472257"/>
            <a:ext cx="2913032" cy="316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7144" y="4639518"/>
            <a:ext cx="4591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Кривокорытова</a:t>
            </a:r>
            <a:r>
              <a:rPr lang="ru-RU" sz="24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Вера Васильевна. В военные годы и после войны преподавала в школе географию. </a:t>
            </a:r>
            <a:endParaRPr lang="ru-RU" sz="2400" b="1" dirty="0" smtClean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</a:t>
            </a:r>
            <a:r>
              <a:rPr lang="ru-RU" sz="2400" b="1" dirty="0">
                <a:solidFill>
                  <a:srgbClr val="8C0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РСФСР.</a:t>
            </a:r>
            <a:endParaRPr lang="ru-RU" sz="2400" dirty="0">
              <a:solidFill>
                <a:srgbClr val="8C0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930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59"/>
    </mc:Choice>
    <mc:Fallback>
      <p:transition spd="slow" advTm="23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2.4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3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8|5.2|5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202</Words>
  <Application>Microsoft Office PowerPoint</Application>
  <PresentationFormat>Экран (4:3)</PresentationFormat>
  <Paragraphs>20</Paragraphs>
  <Slides>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2020-05-14T12:16:50Z</dcterms:created>
  <dcterms:modified xsi:type="dcterms:W3CDTF">2020-05-14T16:18:15Z</dcterms:modified>
</cp:coreProperties>
</file>